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7"/>
  </p:notesMasterIdLst>
  <p:sldIdLst>
    <p:sldId id="278" r:id="rId2"/>
    <p:sldId id="291" r:id="rId3"/>
    <p:sldId id="293" r:id="rId4"/>
    <p:sldId id="292" r:id="rId5"/>
    <p:sldId id="294" r:id="rId6"/>
  </p:sldIdLst>
  <p:sldSz cx="9144000" cy="6858000" type="screen4x3"/>
  <p:notesSz cx="6858000" cy="9144000"/>
  <p:defaultTextStyle>
    <a:defPPr>
      <a:defRPr lang="fr-FR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=""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0" name="Granata Tiziana" initials="GT" lastIdx="2" clrIdx="0"/>
  <p:cmAuthor id="1" name="Imad Najm" initials="IN" lastIdx="10" clrIdx="1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A4CAF8"/>
    <a:srgbClr val="517598"/>
    <a:srgbClr val="7BB1E5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=""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9831"/>
    <p:restoredTop sz="94675"/>
  </p:normalViewPr>
  <p:slideViewPr>
    <p:cSldViewPr snapToObjects="1">
      <p:cViewPr>
        <p:scale>
          <a:sx n="60" d="100"/>
          <a:sy n="60" d="100"/>
        </p:scale>
        <p:origin x="-3084" y="-115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120" d="100"/>
        <a:sy n="120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commentAuthors" Target="commentAuthors.xml"/><Relationship Id="rId3" Type="http://schemas.openxmlformats.org/officeDocument/2006/relationships/slide" Target="slides/slide2.xml"/><Relationship Id="rId7" Type="http://schemas.openxmlformats.org/officeDocument/2006/relationships/notesMaster" Target="notesMasters/notesMaster1.xml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heme" Target="theme/theme1.xml"/><Relationship Id="rId5" Type="http://schemas.openxmlformats.org/officeDocument/2006/relationships/slide" Target="slides/slide4.xml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3" name="Espace réservé de la date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2A6DA60-A4AD-3E44-A0EF-EA855C602BDA}" type="datetimeFigureOut">
              <a:rPr lang="fr-FR" smtClean="0"/>
              <a:pPr/>
              <a:t>16/02/2022</a:t>
            </a:fld>
            <a:endParaRPr lang="fr-FR"/>
          </a:p>
        </p:txBody>
      </p:sp>
      <p:sp>
        <p:nvSpPr>
          <p:cNvPr id="4" name="Espace réservé de l'image des diapositives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fr-FR"/>
          </a:p>
        </p:txBody>
      </p:sp>
      <p:sp>
        <p:nvSpPr>
          <p:cNvPr id="5" name="Espace réservé des commentaires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6C236CC-AA11-654D-9724-92F354511F42}" type="slidenum">
              <a:rPr lang="fr-FR" smtClean="0"/>
              <a:pPr/>
              <a:t>‹N›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19319649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fr-FR"/>
              <a:t>Cliquez et modifiez le titre</a:t>
            </a:r>
          </a:p>
        </p:txBody>
      </p:sp>
      <p:sp>
        <p:nvSpPr>
          <p:cNvPr id="3" name="Sous-titr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fr-FR"/>
              <a:t>Cliquez pour modifier le style des sous-titres du masque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E479582-F4D5-044D-919B-B389CA772E41}" type="datetimeFigureOut">
              <a:rPr lang="fr-FR" smtClean="0"/>
              <a:pPr/>
              <a:t>16/02/2022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719AA4-4E37-2548-95D0-FB416D8911D3}" type="slidenum">
              <a:rPr lang="fr-FR" smtClean="0"/>
              <a:pPr/>
              <a:t>‹N›</a:t>
            </a:fld>
            <a:endParaRPr lang="fr-FR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Cliquez et modifiez le titre</a:t>
            </a:r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E479582-F4D5-044D-919B-B389CA772E41}" type="datetimeFigureOut">
              <a:rPr lang="fr-FR" smtClean="0"/>
              <a:pPr/>
              <a:t>16/02/2022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719AA4-4E37-2548-95D0-FB416D8911D3}" type="slidenum">
              <a:rPr lang="fr-FR" smtClean="0"/>
              <a:pPr/>
              <a:t>‹N›</a:t>
            </a:fld>
            <a:endParaRPr lang="fr-FR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-têt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fr-FR"/>
              <a:t>Cliquez et modifiez le titre</a:t>
            </a:r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E479582-F4D5-044D-919B-B389CA772E41}" type="datetimeFigureOut">
              <a:rPr lang="fr-FR" smtClean="0"/>
              <a:pPr/>
              <a:t>16/02/2022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719AA4-4E37-2548-95D0-FB416D8911D3}" type="slidenum">
              <a:rPr lang="fr-FR" smtClean="0"/>
              <a:pPr/>
              <a:t>‹N›</a:t>
            </a:fld>
            <a:endParaRPr lang="fr-FR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Cliquez et modifiez le titre</a:t>
            </a:r>
          </a:p>
        </p:txBody>
      </p:sp>
      <p:sp>
        <p:nvSpPr>
          <p:cNvPr id="3" name="Espace réservé du contenu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E479582-F4D5-044D-919B-B389CA772E41}" type="datetimeFigureOut">
              <a:rPr lang="fr-FR" smtClean="0"/>
              <a:pPr/>
              <a:t>16/02/2022</a:t>
            </a:fld>
            <a:endParaRPr lang="fr-FR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719AA4-4E37-2548-95D0-FB416D8911D3}" type="slidenum">
              <a:rPr lang="fr-FR" smtClean="0"/>
              <a:pPr/>
              <a:t>‹N›</a:t>
            </a:fld>
            <a:endParaRPr lang="fr-FR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fr-FR"/>
              <a:t>Cliquez et modifiez le titre</a:t>
            </a:r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5" name="Espace réservé du texte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6" name="Espace réservé du contenu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7" name="Espace réservé de la date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E479582-F4D5-044D-919B-B389CA772E41}" type="datetimeFigureOut">
              <a:rPr lang="fr-FR" smtClean="0"/>
              <a:pPr/>
              <a:t>16/02/2022</a:t>
            </a:fld>
            <a:endParaRPr lang="fr-FR"/>
          </a:p>
        </p:txBody>
      </p:sp>
      <p:sp>
        <p:nvSpPr>
          <p:cNvPr id="8" name="Espace réservé du pied de page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9" name="Espace réservé du numéro de diapositive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719AA4-4E37-2548-95D0-FB416D8911D3}" type="slidenum">
              <a:rPr lang="fr-FR" smtClean="0"/>
              <a:pPr/>
              <a:t>‹N›</a:t>
            </a:fld>
            <a:endParaRPr lang="fr-FR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Cliquez et modifiez le titre</a:t>
            </a:r>
          </a:p>
        </p:txBody>
      </p:sp>
      <p:sp>
        <p:nvSpPr>
          <p:cNvPr id="3" name="Espace réservé de la date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E479582-F4D5-044D-919B-B389CA772E41}" type="datetimeFigureOut">
              <a:rPr lang="fr-FR" smtClean="0"/>
              <a:pPr/>
              <a:t>16/02/2022</a:t>
            </a:fld>
            <a:endParaRPr lang="fr-FR"/>
          </a:p>
        </p:txBody>
      </p:sp>
      <p:sp>
        <p:nvSpPr>
          <p:cNvPr id="4" name="Espace réservé du pied de page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5" name="Espace réservé du numéro de diapositiv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719AA4-4E37-2548-95D0-FB416D8911D3}" type="slidenum">
              <a:rPr lang="fr-FR" smtClean="0"/>
              <a:pPr/>
              <a:t>‹N›</a:t>
            </a:fld>
            <a:endParaRPr lang="fr-FR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a date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E479582-F4D5-044D-919B-B389CA772E41}" type="datetimeFigureOut">
              <a:rPr lang="fr-FR" smtClean="0"/>
              <a:pPr/>
              <a:t>16/02/2022</a:t>
            </a:fld>
            <a:endParaRPr lang="fr-FR"/>
          </a:p>
        </p:txBody>
      </p:sp>
      <p:sp>
        <p:nvSpPr>
          <p:cNvPr id="3" name="Espace réservé du pied de page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719AA4-4E37-2548-95D0-FB416D8911D3}" type="slidenum">
              <a:rPr lang="fr-FR" smtClean="0"/>
              <a:pPr/>
              <a:t>‹N›</a:t>
            </a:fld>
            <a:endParaRPr lang="fr-FR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fr-FR"/>
              <a:t>Cliquez et modifiez le titre</a:t>
            </a:r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E479582-F4D5-044D-919B-B389CA772E41}" type="datetimeFigureOut">
              <a:rPr lang="fr-FR" smtClean="0"/>
              <a:pPr/>
              <a:t>16/02/2022</a:t>
            </a:fld>
            <a:endParaRPr lang="fr-FR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719AA4-4E37-2548-95D0-FB416D8911D3}" type="slidenum">
              <a:rPr lang="fr-FR" smtClean="0"/>
              <a:pPr/>
              <a:t>‹N›</a:t>
            </a:fld>
            <a:endParaRPr lang="fr-FR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fr-FR"/>
              <a:t>Cliquez et modifiez le titre</a:t>
            </a:r>
          </a:p>
        </p:txBody>
      </p:sp>
      <p:sp>
        <p:nvSpPr>
          <p:cNvPr id="3" name="Espace réservé pour une image 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fr-FR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E479582-F4D5-044D-919B-B389CA772E41}" type="datetimeFigureOut">
              <a:rPr lang="fr-FR" smtClean="0"/>
              <a:pPr/>
              <a:t>16/02/2022</a:t>
            </a:fld>
            <a:endParaRPr lang="fr-FR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719AA4-4E37-2548-95D0-FB416D8911D3}" type="slidenum">
              <a:rPr lang="fr-FR" smtClean="0"/>
              <a:pPr/>
              <a:t>‹N›</a:t>
            </a:fld>
            <a:endParaRPr lang="fr-FR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Cliquez et modifiez le titre</a:t>
            </a:r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E479582-F4D5-044D-919B-B389CA772E41}" type="datetimeFigureOut">
              <a:rPr lang="fr-FR" smtClean="0"/>
              <a:pPr/>
              <a:t>16/02/2022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719AA4-4E37-2548-95D0-FB416D8911D3}" type="slidenum">
              <a:rPr lang="fr-FR" smtClean="0"/>
              <a:pPr/>
              <a:t>‹N›</a:t>
            </a:fld>
            <a:endParaRPr lang="fr-FR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vertical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fr-FR"/>
              <a:t>Cliquez et modifiez le titre</a:t>
            </a:r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E479582-F4D5-044D-919B-B389CA772E41}" type="datetimeFigureOut">
              <a:rPr lang="fr-FR" smtClean="0"/>
              <a:pPr/>
              <a:t>16/02/2022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719AA4-4E37-2548-95D0-FB416D8911D3}" type="slidenum">
              <a:rPr lang="fr-FR" smtClean="0"/>
              <a:pPr/>
              <a:t>‹N›</a:t>
            </a:fld>
            <a:endParaRPr lang="fr-FR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titr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Cliquez et modifiez le titre</a:t>
            </a:r>
            <a:endParaRPr lang="fr-FR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Cliquez pour modifier les styles du texte du masque</a:t>
            </a:r>
          </a:p>
          <a:p>
            <a:pPr lvl="1"/>
            <a:r>
              <a:rPr lang="en-US"/>
              <a:t>Deuxième niveau</a:t>
            </a:r>
          </a:p>
          <a:p>
            <a:pPr lvl="2"/>
            <a:r>
              <a:rPr lang="en-US"/>
              <a:t>Troisième niveau</a:t>
            </a:r>
          </a:p>
          <a:p>
            <a:pPr lvl="3"/>
            <a:r>
              <a:rPr lang="en-US"/>
              <a:t>Quatrième niveau</a:t>
            </a:r>
          </a:p>
          <a:p>
            <a:pPr lvl="4"/>
            <a:r>
              <a:rPr lang="en-US"/>
              <a:t>Cinquième niveau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E479582-F4D5-044D-919B-B389CA772E41}" type="datetimeFigureOut">
              <a:rPr lang="fr-FR" smtClean="0"/>
              <a:pPr/>
              <a:t>16/02/2022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1719AA4-4E37-2548-95D0-FB416D8911D3}" type="slidenum">
              <a:rPr lang="fr-FR" smtClean="0"/>
              <a:pPr/>
              <a:t>‹N›</a:t>
            </a:fld>
            <a:endParaRPr lang="fr-FR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6" name="Connecteur droit 5"/>
          <p:cNvCxnSpPr/>
          <p:nvPr/>
        </p:nvCxnSpPr>
        <p:spPr>
          <a:xfrm>
            <a:off x="0" y="750332"/>
            <a:ext cx="9144000" cy="1588"/>
          </a:xfrm>
          <a:prstGeom prst="line">
            <a:avLst/>
          </a:prstGeom>
          <a:ln>
            <a:solidFill>
              <a:srgbClr val="00009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9" name="Text Box 23"/>
          <p:cNvSpPr txBox="1">
            <a:spLocks noChangeArrowheads="1"/>
          </p:cNvSpPr>
          <p:nvPr/>
        </p:nvSpPr>
        <p:spPr bwMode="auto">
          <a:xfrm>
            <a:off x="971600" y="980728"/>
            <a:ext cx="6166048" cy="457356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prstTxWarp prst="textNoShape">
              <a:avLst/>
            </a:prstTxWarp>
            <a:spAutoFit/>
          </a:bodyPr>
          <a:lstStyle/>
          <a:p>
            <a:pPr>
              <a:lnSpc>
                <a:spcPct val="140000"/>
              </a:lnSpc>
              <a:buClr>
                <a:srgbClr val="000099"/>
              </a:buClr>
            </a:pPr>
            <a:r>
              <a:rPr lang="en-GB" sz="1600" dirty="0" err="1" smtClean="0">
                <a:latin typeface="Arial"/>
                <a:cs typeface="Arial"/>
              </a:rPr>
              <a:t>Familiarità</a:t>
            </a:r>
            <a:r>
              <a:rPr lang="en-GB" sz="1600" dirty="0" smtClean="0">
                <a:latin typeface="Arial"/>
                <a:cs typeface="Arial"/>
              </a:rPr>
              <a:t> per </a:t>
            </a:r>
            <a:r>
              <a:rPr lang="en-GB" sz="1600" dirty="0" err="1" smtClean="0">
                <a:latin typeface="Arial"/>
                <a:cs typeface="Arial"/>
              </a:rPr>
              <a:t>epilessia</a:t>
            </a:r>
            <a:endParaRPr lang="en-GB" sz="1600" dirty="0" smtClean="0">
              <a:latin typeface="Arial"/>
              <a:cs typeface="Arial"/>
            </a:endParaRPr>
          </a:p>
          <a:p>
            <a:pPr>
              <a:lnSpc>
                <a:spcPct val="140000"/>
              </a:lnSpc>
              <a:buClr>
                <a:srgbClr val="000099"/>
              </a:buClr>
            </a:pPr>
            <a:r>
              <a:rPr lang="en-GB" sz="1600" dirty="0" err="1" smtClean="0">
                <a:latin typeface="Arial"/>
                <a:cs typeface="Arial"/>
              </a:rPr>
              <a:t>Periodo</a:t>
            </a:r>
            <a:r>
              <a:rPr lang="en-GB" sz="1600" dirty="0" smtClean="0">
                <a:latin typeface="Arial"/>
                <a:cs typeface="Arial"/>
              </a:rPr>
              <a:t> </a:t>
            </a:r>
            <a:r>
              <a:rPr lang="en-GB" sz="1600" dirty="0" err="1" smtClean="0">
                <a:latin typeface="Arial"/>
                <a:cs typeface="Arial"/>
              </a:rPr>
              <a:t>perinatale</a:t>
            </a:r>
            <a:endParaRPr lang="en-GB" sz="1600" dirty="0">
              <a:latin typeface="Arial"/>
              <a:cs typeface="Arial"/>
            </a:endParaRPr>
          </a:p>
          <a:p>
            <a:pPr>
              <a:lnSpc>
                <a:spcPct val="140000"/>
              </a:lnSpc>
              <a:buClr>
                <a:srgbClr val="000099"/>
              </a:buClr>
            </a:pPr>
            <a:r>
              <a:rPr lang="en-GB" sz="1600" dirty="0" err="1" smtClean="0">
                <a:latin typeface="Arial"/>
                <a:cs typeface="Arial"/>
              </a:rPr>
              <a:t>Sviluppo</a:t>
            </a:r>
            <a:r>
              <a:rPr lang="en-GB" sz="1600" dirty="0" smtClean="0">
                <a:latin typeface="Arial"/>
                <a:cs typeface="Arial"/>
              </a:rPr>
              <a:t> </a:t>
            </a:r>
            <a:r>
              <a:rPr lang="en-GB" sz="1600" dirty="0" err="1" smtClean="0">
                <a:latin typeface="Arial"/>
                <a:cs typeface="Arial"/>
              </a:rPr>
              <a:t>psicomotorio</a:t>
            </a:r>
            <a:endParaRPr lang="en-GB" sz="1600" dirty="0" smtClean="0">
              <a:solidFill>
                <a:srgbClr val="00B050"/>
              </a:solidFill>
              <a:latin typeface="Arial"/>
              <a:cs typeface="Arial"/>
            </a:endParaRPr>
          </a:p>
          <a:p>
            <a:pPr>
              <a:lnSpc>
                <a:spcPct val="140000"/>
              </a:lnSpc>
              <a:buClr>
                <a:srgbClr val="000099"/>
              </a:buClr>
            </a:pPr>
            <a:r>
              <a:rPr lang="en-GB" sz="1600" dirty="0" err="1">
                <a:latin typeface="Arial"/>
                <a:cs typeface="Arial"/>
              </a:rPr>
              <a:t>Età</a:t>
            </a:r>
            <a:r>
              <a:rPr lang="en-GB" sz="1600" dirty="0">
                <a:latin typeface="Arial"/>
                <a:cs typeface="Arial"/>
              </a:rPr>
              <a:t> </a:t>
            </a:r>
            <a:r>
              <a:rPr lang="en-GB" sz="1600" dirty="0" err="1">
                <a:latin typeface="Arial"/>
                <a:cs typeface="Arial"/>
              </a:rPr>
              <a:t>all’esordio</a:t>
            </a:r>
            <a:r>
              <a:rPr lang="en-GB" sz="1600" dirty="0">
                <a:latin typeface="Arial"/>
                <a:cs typeface="Arial"/>
              </a:rPr>
              <a:t> </a:t>
            </a:r>
            <a:r>
              <a:rPr lang="en-GB" sz="1600" dirty="0" err="1">
                <a:latin typeface="Arial"/>
                <a:cs typeface="Arial"/>
              </a:rPr>
              <a:t>delle</a:t>
            </a:r>
            <a:r>
              <a:rPr lang="en-GB" sz="1600" dirty="0">
                <a:latin typeface="Arial"/>
                <a:cs typeface="Arial"/>
              </a:rPr>
              <a:t> </a:t>
            </a:r>
            <a:r>
              <a:rPr lang="en-GB" sz="1600" dirty="0" err="1">
                <a:latin typeface="Arial"/>
                <a:cs typeface="Arial"/>
              </a:rPr>
              <a:t>crisi</a:t>
            </a:r>
            <a:endParaRPr lang="en-GB" sz="1600" dirty="0">
              <a:latin typeface="Arial"/>
              <a:cs typeface="Arial"/>
            </a:endParaRPr>
          </a:p>
          <a:p>
            <a:pPr>
              <a:lnSpc>
                <a:spcPct val="140000"/>
              </a:lnSpc>
              <a:buClr>
                <a:srgbClr val="000099"/>
              </a:buClr>
            </a:pPr>
            <a:r>
              <a:rPr lang="en-GB" sz="1600" dirty="0" err="1" smtClean="0">
                <a:latin typeface="Arial"/>
                <a:cs typeface="Arial"/>
              </a:rPr>
              <a:t>Farmacoresistente</a:t>
            </a:r>
            <a:r>
              <a:rPr lang="en-GB" sz="1600" dirty="0" smtClean="0">
                <a:latin typeface="Arial"/>
                <a:cs typeface="Arial"/>
              </a:rPr>
              <a:t> da </a:t>
            </a:r>
            <a:r>
              <a:rPr lang="en-GB" sz="1600" dirty="0" err="1" smtClean="0">
                <a:latin typeface="Arial"/>
                <a:cs typeface="Arial"/>
              </a:rPr>
              <a:t>quanti</a:t>
            </a:r>
            <a:r>
              <a:rPr lang="en-GB" sz="1600" dirty="0" smtClean="0">
                <a:latin typeface="Arial"/>
                <a:cs typeface="Arial"/>
              </a:rPr>
              <a:t> </a:t>
            </a:r>
            <a:r>
              <a:rPr lang="en-GB" sz="1600" dirty="0" err="1" smtClean="0">
                <a:latin typeface="Arial"/>
                <a:cs typeface="Arial"/>
              </a:rPr>
              <a:t>anni</a:t>
            </a:r>
            <a:endParaRPr lang="en-GB" sz="1600" dirty="0">
              <a:latin typeface="Arial"/>
              <a:cs typeface="Arial"/>
            </a:endParaRPr>
          </a:p>
          <a:p>
            <a:pPr lvl="0">
              <a:lnSpc>
                <a:spcPct val="140000"/>
              </a:lnSpc>
              <a:buClr>
                <a:srgbClr val="000099"/>
              </a:buClr>
            </a:pPr>
            <a:r>
              <a:rPr lang="en-GB" sz="1600" dirty="0" err="1" smtClean="0">
                <a:solidFill>
                  <a:prstClr val="black"/>
                </a:solidFill>
                <a:latin typeface="Arial"/>
                <a:cs typeface="Arial"/>
              </a:rPr>
              <a:t>Esame</a:t>
            </a:r>
            <a:r>
              <a:rPr lang="en-GB" sz="1600" dirty="0" smtClean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lang="en-GB" sz="1600" dirty="0" err="1" smtClean="0">
                <a:solidFill>
                  <a:prstClr val="black"/>
                </a:solidFill>
                <a:latin typeface="Arial"/>
                <a:cs typeface="Arial"/>
              </a:rPr>
              <a:t>neurologico</a:t>
            </a:r>
            <a:endParaRPr lang="en-GB" sz="1600" dirty="0">
              <a:solidFill>
                <a:prstClr val="black"/>
              </a:solidFill>
              <a:latin typeface="Arial"/>
              <a:cs typeface="Arial"/>
            </a:endParaRPr>
          </a:p>
          <a:p>
            <a:pPr lvl="0">
              <a:lnSpc>
                <a:spcPct val="140000"/>
              </a:lnSpc>
              <a:buClr>
                <a:srgbClr val="000099"/>
              </a:buClr>
            </a:pPr>
            <a:r>
              <a:rPr lang="en-GB" sz="1600" dirty="0" err="1" smtClean="0">
                <a:solidFill>
                  <a:prstClr val="black"/>
                </a:solidFill>
                <a:latin typeface="Arial"/>
                <a:cs typeface="Arial"/>
              </a:rPr>
              <a:t>Comorbidità</a:t>
            </a:r>
            <a:r>
              <a:rPr lang="en-GB" sz="1600" dirty="0" smtClean="0">
                <a:solidFill>
                  <a:prstClr val="black"/>
                </a:solidFill>
                <a:latin typeface="Arial"/>
                <a:cs typeface="Arial"/>
              </a:rPr>
              <a:t> </a:t>
            </a:r>
            <a:endParaRPr lang="en-GB" sz="1600" dirty="0" smtClean="0">
              <a:solidFill>
                <a:srgbClr val="00B050"/>
              </a:solidFill>
              <a:latin typeface="Arial"/>
              <a:cs typeface="Arial"/>
            </a:endParaRPr>
          </a:p>
          <a:p>
            <a:pPr lvl="0">
              <a:lnSpc>
                <a:spcPct val="140000"/>
              </a:lnSpc>
              <a:buClr>
                <a:srgbClr val="000099"/>
              </a:buClr>
            </a:pPr>
            <a:endParaRPr lang="en-GB" sz="1600" dirty="0" smtClean="0">
              <a:solidFill>
                <a:srgbClr val="00B050"/>
              </a:solidFill>
              <a:latin typeface="Arial"/>
              <a:cs typeface="Arial"/>
            </a:endParaRPr>
          </a:p>
          <a:p>
            <a:pPr>
              <a:lnSpc>
                <a:spcPct val="140000"/>
              </a:lnSpc>
              <a:buClr>
                <a:srgbClr val="000099"/>
              </a:buClr>
            </a:pPr>
            <a:r>
              <a:rPr lang="en-GB" sz="1600" dirty="0" err="1" smtClean="0">
                <a:latin typeface="Arial"/>
                <a:cs typeface="Arial"/>
              </a:rPr>
              <a:t>Dominanza</a:t>
            </a:r>
            <a:r>
              <a:rPr lang="en-GB" sz="1600" dirty="0" smtClean="0">
                <a:latin typeface="Arial"/>
                <a:cs typeface="Arial"/>
              </a:rPr>
              <a:t> </a:t>
            </a:r>
          </a:p>
          <a:p>
            <a:pPr>
              <a:lnSpc>
                <a:spcPct val="140000"/>
              </a:lnSpc>
              <a:buClr>
                <a:srgbClr val="000099"/>
              </a:buClr>
            </a:pPr>
            <a:r>
              <a:rPr lang="en-GB" sz="1600" dirty="0" err="1" smtClean="0">
                <a:latin typeface="Arial"/>
                <a:cs typeface="Arial"/>
              </a:rPr>
              <a:t>Valutazione</a:t>
            </a:r>
            <a:r>
              <a:rPr lang="en-GB" sz="1600" dirty="0" smtClean="0">
                <a:latin typeface="Arial"/>
                <a:cs typeface="Arial"/>
              </a:rPr>
              <a:t> </a:t>
            </a:r>
            <a:r>
              <a:rPr lang="en-GB" sz="1600" dirty="0" err="1" smtClean="0">
                <a:latin typeface="Arial"/>
                <a:cs typeface="Arial"/>
              </a:rPr>
              <a:t>neuropsicologica</a:t>
            </a:r>
            <a:endParaRPr lang="en-GB" sz="1600" dirty="0">
              <a:latin typeface="Arial"/>
              <a:cs typeface="Arial"/>
            </a:endParaRPr>
          </a:p>
          <a:p>
            <a:pPr lvl="1">
              <a:lnSpc>
                <a:spcPct val="140000"/>
              </a:lnSpc>
              <a:buClr>
                <a:srgbClr val="000099"/>
              </a:buClr>
              <a:buFont typeface="Wingdings" charset="2"/>
              <a:buChar char="ü"/>
            </a:pPr>
            <a:endParaRPr lang="en-GB" sz="1600" dirty="0">
              <a:latin typeface="Arial"/>
              <a:cs typeface="Arial"/>
            </a:endParaRPr>
          </a:p>
          <a:p>
            <a:pPr>
              <a:lnSpc>
                <a:spcPct val="140000"/>
              </a:lnSpc>
              <a:buClr>
                <a:srgbClr val="000099"/>
              </a:buClr>
            </a:pPr>
            <a:r>
              <a:rPr lang="en-GB" sz="1600" dirty="0" err="1" smtClean="0">
                <a:latin typeface="Arial"/>
                <a:cs typeface="Arial"/>
              </a:rPr>
              <a:t>Valutazione</a:t>
            </a:r>
            <a:r>
              <a:rPr lang="en-GB" sz="1600" dirty="0" smtClean="0">
                <a:latin typeface="Arial"/>
                <a:cs typeface="Arial"/>
              </a:rPr>
              <a:t> </a:t>
            </a:r>
            <a:r>
              <a:rPr lang="en-GB" sz="1600" dirty="0" err="1" smtClean="0">
                <a:latin typeface="Arial"/>
                <a:cs typeface="Arial"/>
              </a:rPr>
              <a:t>genetica</a:t>
            </a:r>
            <a:endParaRPr lang="en-GB" sz="1600" dirty="0">
              <a:latin typeface="Arial"/>
              <a:cs typeface="Arial"/>
            </a:endParaRPr>
          </a:p>
          <a:p>
            <a:pPr lvl="0">
              <a:lnSpc>
                <a:spcPct val="140000"/>
              </a:lnSpc>
              <a:buClr>
                <a:srgbClr val="000099"/>
              </a:buClr>
            </a:pPr>
            <a:r>
              <a:rPr lang="en-GB" sz="1600" dirty="0" smtClean="0">
                <a:solidFill>
                  <a:srgbClr val="00B050"/>
                </a:solidFill>
                <a:latin typeface="Arial"/>
                <a:cs typeface="Arial"/>
              </a:rPr>
              <a:t> </a:t>
            </a:r>
            <a:endParaRPr lang="en-GB" sz="1600" dirty="0">
              <a:solidFill>
                <a:srgbClr val="00B050"/>
              </a:solidFill>
              <a:latin typeface="Arial"/>
              <a:cs typeface="Arial"/>
            </a:endParaRPr>
          </a:p>
        </p:txBody>
      </p:sp>
      <p:sp>
        <p:nvSpPr>
          <p:cNvPr id="13" name="Rectangle 10"/>
          <p:cNvSpPr/>
          <p:nvPr/>
        </p:nvSpPr>
        <p:spPr>
          <a:xfrm rot="10800000">
            <a:off x="0" y="0"/>
            <a:ext cx="648072" cy="6858000"/>
          </a:xfrm>
          <a:prstGeom prst="rect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b="1" dirty="0"/>
          </a:p>
        </p:txBody>
      </p:sp>
      <p:sp>
        <p:nvSpPr>
          <p:cNvPr id="3" name="Rettangolo 2"/>
          <p:cNvSpPr/>
          <p:nvPr/>
        </p:nvSpPr>
        <p:spPr>
          <a:xfrm rot="16200000">
            <a:off x="-568513" y="1320977"/>
            <a:ext cx="1785104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fr-FR" b="1" dirty="0" smtClean="0">
                <a:solidFill>
                  <a:schemeClr val="bg1"/>
                </a:solidFill>
              </a:rPr>
              <a:t>DATI </a:t>
            </a:r>
            <a:r>
              <a:rPr lang="fr-FR" b="1" dirty="0">
                <a:solidFill>
                  <a:schemeClr val="bg1"/>
                </a:solidFill>
              </a:rPr>
              <a:t> </a:t>
            </a:r>
            <a:r>
              <a:rPr lang="fr-FR" b="1" dirty="0" smtClean="0">
                <a:solidFill>
                  <a:schemeClr val="bg1"/>
                </a:solidFill>
              </a:rPr>
              <a:t>  GENERALI</a:t>
            </a:r>
            <a:endParaRPr lang="fr-FR" b="1" dirty="0">
              <a:solidFill>
                <a:schemeClr val="bg1"/>
              </a:solidFill>
            </a:endParaRPr>
          </a:p>
        </p:txBody>
      </p:sp>
      <p:sp>
        <p:nvSpPr>
          <p:cNvPr id="15" name="Rectangle 80"/>
          <p:cNvSpPr/>
          <p:nvPr/>
        </p:nvSpPr>
        <p:spPr>
          <a:xfrm>
            <a:off x="1115616" y="152400"/>
            <a:ext cx="6248400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000" dirty="0" err="1" smtClean="0">
                <a:solidFill>
                  <a:srgbClr val="C00000"/>
                </a:solidFill>
                <a:latin typeface="Arial"/>
                <a:cs typeface="Arial"/>
              </a:rPr>
              <a:t>Età</a:t>
            </a:r>
            <a:r>
              <a:rPr lang="en-US" sz="2000" dirty="0" smtClean="0">
                <a:solidFill>
                  <a:srgbClr val="C00000"/>
                </a:solidFill>
                <a:latin typeface="Arial"/>
                <a:cs typeface="Arial"/>
              </a:rPr>
              <a:t> e </a:t>
            </a:r>
            <a:r>
              <a:rPr lang="en-US" sz="2000" dirty="0" err="1" smtClean="0">
                <a:solidFill>
                  <a:srgbClr val="C00000"/>
                </a:solidFill>
                <a:latin typeface="Arial"/>
                <a:cs typeface="Arial"/>
              </a:rPr>
              <a:t>sesso</a:t>
            </a:r>
            <a:r>
              <a:rPr lang="en-US" sz="2000" dirty="0" smtClean="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lang="en-US" sz="2000" dirty="0" err="1" smtClean="0">
                <a:solidFill>
                  <a:srgbClr val="C00000"/>
                </a:solidFill>
                <a:latin typeface="Arial"/>
                <a:cs typeface="Arial"/>
              </a:rPr>
              <a:t>pz</a:t>
            </a:r>
            <a:endParaRPr lang="fr-FR" sz="2000" dirty="0">
              <a:solidFill>
                <a:srgbClr val="C00000"/>
              </a:solidFill>
              <a:latin typeface="Arial"/>
              <a:cs typeface="Arial"/>
            </a:endParaRPr>
          </a:p>
        </p:txBody>
      </p:sp>
      <p:sp>
        <p:nvSpPr>
          <p:cNvPr id="16" name="Rectangle 7"/>
          <p:cNvSpPr/>
          <p:nvPr/>
        </p:nvSpPr>
        <p:spPr>
          <a:xfrm>
            <a:off x="5940152" y="158679"/>
            <a:ext cx="3203848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b="1" dirty="0" smtClean="0">
                <a:solidFill>
                  <a:srgbClr val="C00000"/>
                </a:solidFill>
                <a:latin typeface="Arial"/>
                <a:cs typeface="Arial"/>
              </a:rPr>
              <a:t>NOME DEL TUO CENTRO</a:t>
            </a:r>
            <a:endParaRPr lang="en-US" b="1" dirty="0">
              <a:solidFill>
                <a:srgbClr val="C00000"/>
              </a:solidFill>
              <a:latin typeface="Arial"/>
              <a:cs typeface="Arial"/>
            </a:endParaRPr>
          </a:p>
        </p:txBody>
      </p:sp>
    </p:spTree>
  </p:cSld>
  <p:clrMapOvr>
    <a:masterClrMapping/>
  </p:clrMapOvr>
  <p:transition>
    <p:wipe dir="r"/>
  </p:transition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6" name="Connecteur droit 5"/>
          <p:cNvCxnSpPr/>
          <p:nvPr/>
        </p:nvCxnSpPr>
        <p:spPr>
          <a:xfrm>
            <a:off x="0" y="750332"/>
            <a:ext cx="9144000" cy="1588"/>
          </a:xfrm>
          <a:prstGeom prst="line">
            <a:avLst/>
          </a:prstGeom>
          <a:ln>
            <a:solidFill>
              <a:srgbClr val="00009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Rettangolo 6"/>
          <p:cNvSpPr/>
          <p:nvPr/>
        </p:nvSpPr>
        <p:spPr>
          <a:xfrm>
            <a:off x="899592" y="1143564"/>
            <a:ext cx="6915472" cy="45735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40000"/>
              </a:lnSpc>
              <a:buClr>
                <a:srgbClr val="000099"/>
              </a:buClr>
            </a:pPr>
            <a:r>
              <a:rPr lang="en-GB" sz="1600" dirty="0" err="1" smtClean="0">
                <a:latin typeface="Arial"/>
                <a:cs typeface="Arial"/>
              </a:rPr>
              <a:t>Tipo</a:t>
            </a:r>
            <a:r>
              <a:rPr lang="en-GB" sz="1600" dirty="0" smtClean="0">
                <a:latin typeface="Arial"/>
                <a:cs typeface="Arial"/>
              </a:rPr>
              <a:t> di </a:t>
            </a:r>
            <a:r>
              <a:rPr lang="en-GB" sz="1600" dirty="0" err="1" smtClean="0">
                <a:latin typeface="Arial"/>
                <a:cs typeface="Arial"/>
              </a:rPr>
              <a:t>crisi</a:t>
            </a:r>
            <a:endParaRPr lang="en-GB" sz="1600" dirty="0">
              <a:latin typeface="Arial"/>
              <a:cs typeface="Arial"/>
            </a:endParaRPr>
          </a:p>
          <a:p>
            <a:pPr>
              <a:lnSpc>
                <a:spcPct val="140000"/>
              </a:lnSpc>
              <a:buClr>
                <a:srgbClr val="000099"/>
              </a:buClr>
            </a:pPr>
            <a:endParaRPr lang="en-GB" sz="1600" dirty="0" smtClean="0">
              <a:latin typeface="Arial"/>
              <a:cs typeface="Arial"/>
            </a:endParaRPr>
          </a:p>
          <a:p>
            <a:pPr>
              <a:lnSpc>
                <a:spcPct val="140000"/>
              </a:lnSpc>
              <a:buClr>
                <a:srgbClr val="000099"/>
              </a:buClr>
            </a:pPr>
            <a:r>
              <a:rPr lang="en-GB" sz="1600" dirty="0" err="1">
                <a:solidFill>
                  <a:prstClr val="black"/>
                </a:solidFill>
                <a:latin typeface="Arial"/>
                <a:cs typeface="Arial"/>
              </a:rPr>
              <a:t>Frequenza</a:t>
            </a:r>
            <a:r>
              <a:rPr lang="en-GB" sz="1600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lang="en-GB" sz="1600" dirty="0" err="1">
                <a:solidFill>
                  <a:prstClr val="black"/>
                </a:solidFill>
                <a:latin typeface="Arial"/>
                <a:cs typeface="Arial"/>
              </a:rPr>
              <a:t>delle</a:t>
            </a:r>
            <a:r>
              <a:rPr lang="en-GB" sz="1600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lang="en-GB" sz="1600" dirty="0" err="1">
                <a:solidFill>
                  <a:prstClr val="black"/>
                </a:solidFill>
                <a:latin typeface="Arial"/>
                <a:cs typeface="Arial"/>
              </a:rPr>
              <a:t>crisi</a:t>
            </a:r>
            <a:endParaRPr lang="en-GB" sz="1600" dirty="0">
              <a:latin typeface="Arial"/>
              <a:cs typeface="Arial"/>
            </a:endParaRPr>
          </a:p>
          <a:p>
            <a:pPr>
              <a:lnSpc>
                <a:spcPct val="140000"/>
              </a:lnSpc>
              <a:buClr>
                <a:srgbClr val="000099"/>
              </a:buClr>
            </a:pPr>
            <a:endParaRPr lang="en-GB" sz="1600" dirty="0" smtClean="0">
              <a:latin typeface="Arial"/>
              <a:cs typeface="Arial"/>
            </a:endParaRPr>
          </a:p>
          <a:p>
            <a:pPr>
              <a:lnSpc>
                <a:spcPct val="140000"/>
              </a:lnSpc>
              <a:buClr>
                <a:srgbClr val="000099"/>
              </a:buClr>
            </a:pPr>
            <a:r>
              <a:rPr lang="en-GB" sz="1600" dirty="0" err="1" smtClean="0">
                <a:latin typeface="Arial"/>
                <a:cs typeface="Arial"/>
              </a:rPr>
              <a:t>Manifestazioni</a:t>
            </a:r>
            <a:r>
              <a:rPr lang="en-GB" sz="1600" dirty="0" smtClean="0">
                <a:latin typeface="Arial"/>
                <a:cs typeface="Arial"/>
              </a:rPr>
              <a:t> </a:t>
            </a:r>
            <a:r>
              <a:rPr lang="en-GB" sz="1600" dirty="0" err="1" smtClean="0">
                <a:latin typeface="Arial"/>
                <a:cs typeface="Arial"/>
              </a:rPr>
              <a:t>critiche</a:t>
            </a:r>
            <a:r>
              <a:rPr lang="en-GB" sz="1600" dirty="0" smtClean="0">
                <a:latin typeface="Arial"/>
                <a:cs typeface="Arial"/>
              </a:rPr>
              <a:t> </a:t>
            </a:r>
            <a:r>
              <a:rPr lang="en-GB" sz="1600" dirty="0" err="1" smtClean="0">
                <a:latin typeface="Arial"/>
                <a:cs typeface="Arial"/>
              </a:rPr>
              <a:t>soggettive</a:t>
            </a:r>
            <a:endParaRPr lang="en-GB" sz="1600" dirty="0" smtClean="0">
              <a:latin typeface="Arial"/>
              <a:cs typeface="Arial"/>
            </a:endParaRPr>
          </a:p>
          <a:p>
            <a:pPr>
              <a:lnSpc>
                <a:spcPct val="140000"/>
              </a:lnSpc>
              <a:buClr>
                <a:srgbClr val="000099"/>
              </a:buClr>
            </a:pPr>
            <a:endParaRPr lang="en-GB" sz="1600" dirty="0" smtClean="0">
              <a:latin typeface="Arial"/>
              <a:cs typeface="Arial"/>
            </a:endParaRPr>
          </a:p>
          <a:p>
            <a:pPr>
              <a:lnSpc>
                <a:spcPct val="140000"/>
              </a:lnSpc>
              <a:buClr>
                <a:srgbClr val="000099"/>
              </a:buClr>
            </a:pPr>
            <a:endParaRPr lang="en-GB" sz="1600" dirty="0">
              <a:latin typeface="Arial"/>
              <a:cs typeface="Arial"/>
            </a:endParaRPr>
          </a:p>
          <a:p>
            <a:pPr>
              <a:lnSpc>
                <a:spcPct val="140000"/>
              </a:lnSpc>
              <a:buClr>
                <a:srgbClr val="000099"/>
              </a:buClr>
            </a:pPr>
            <a:r>
              <a:rPr lang="en-GB" sz="1600" dirty="0" err="1" smtClean="0">
                <a:latin typeface="Arial"/>
                <a:cs typeface="Arial"/>
              </a:rPr>
              <a:t>Manifestazioni</a:t>
            </a:r>
            <a:r>
              <a:rPr lang="en-GB" sz="1600" dirty="0" smtClean="0">
                <a:latin typeface="Arial"/>
                <a:cs typeface="Arial"/>
              </a:rPr>
              <a:t> </a:t>
            </a:r>
            <a:r>
              <a:rPr lang="en-GB" sz="1600" dirty="0" err="1" smtClean="0">
                <a:latin typeface="Arial"/>
                <a:cs typeface="Arial"/>
              </a:rPr>
              <a:t>critiche</a:t>
            </a:r>
            <a:r>
              <a:rPr lang="en-GB" sz="1600" dirty="0" smtClean="0">
                <a:latin typeface="Arial"/>
                <a:cs typeface="Arial"/>
              </a:rPr>
              <a:t> </a:t>
            </a:r>
            <a:r>
              <a:rPr lang="en-GB" sz="1600" dirty="0" err="1" smtClean="0">
                <a:latin typeface="Arial"/>
                <a:cs typeface="Arial"/>
              </a:rPr>
              <a:t>oggettive</a:t>
            </a:r>
            <a:endParaRPr lang="en-GB" sz="1600" dirty="0" smtClean="0">
              <a:latin typeface="Arial"/>
              <a:cs typeface="Arial"/>
            </a:endParaRPr>
          </a:p>
          <a:p>
            <a:pPr>
              <a:lnSpc>
                <a:spcPct val="140000"/>
              </a:lnSpc>
              <a:buClr>
                <a:srgbClr val="000099"/>
              </a:buClr>
            </a:pPr>
            <a:endParaRPr lang="en-GB" sz="1600" dirty="0" smtClean="0">
              <a:latin typeface="Arial"/>
              <a:cs typeface="Arial"/>
            </a:endParaRPr>
          </a:p>
          <a:p>
            <a:pPr>
              <a:lnSpc>
                <a:spcPct val="140000"/>
              </a:lnSpc>
              <a:buClr>
                <a:srgbClr val="000099"/>
              </a:buClr>
            </a:pPr>
            <a:endParaRPr lang="en-GB" sz="1600" dirty="0">
              <a:latin typeface="Arial"/>
              <a:cs typeface="Arial"/>
            </a:endParaRPr>
          </a:p>
          <a:p>
            <a:pPr>
              <a:lnSpc>
                <a:spcPct val="140000"/>
              </a:lnSpc>
              <a:buClr>
                <a:srgbClr val="000099"/>
              </a:buClr>
            </a:pPr>
            <a:r>
              <a:rPr lang="en-GB" sz="1600" dirty="0" err="1" smtClean="0">
                <a:latin typeface="Arial"/>
                <a:cs typeface="Arial"/>
              </a:rPr>
              <a:t>Fattori</a:t>
            </a:r>
            <a:r>
              <a:rPr lang="en-GB" sz="1600" dirty="0" smtClean="0">
                <a:latin typeface="Arial"/>
                <a:cs typeface="Arial"/>
              </a:rPr>
              <a:t> </a:t>
            </a:r>
            <a:r>
              <a:rPr lang="en-GB" sz="1600" dirty="0" err="1" smtClean="0">
                <a:latin typeface="Arial"/>
                <a:cs typeface="Arial"/>
              </a:rPr>
              <a:t>precipitanti</a:t>
            </a:r>
            <a:endParaRPr lang="en-GB" sz="1600" dirty="0" smtClean="0">
              <a:latin typeface="Arial"/>
              <a:cs typeface="Arial"/>
            </a:endParaRPr>
          </a:p>
          <a:p>
            <a:pPr>
              <a:lnSpc>
                <a:spcPct val="140000"/>
              </a:lnSpc>
              <a:buClr>
                <a:srgbClr val="000099"/>
              </a:buClr>
            </a:pPr>
            <a:endParaRPr lang="en-GB" sz="1600" dirty="0" smtClean="0">
              <a:latin typeface="Arial"/>
              <a:cs typeface="Arial"/>
            </a:endParaRPr>
          </a:p>
          <a:p>
            <a:pPr>
              <a:lnSpc>
                <a:spcPct val="140000"/>
              </a:lnSpc>
              <a:buClr>
                <a:srgbClr val="000099"/>
              </a:buClr>
            </a:pPr>
            <a:r>
              <a:rPr lang="en-GB" sz="1600" dirty="0" err="1" smtClean="0">
                <a:latin typeface="Arial"/>
                <a:cs typeface="Arial"/>
              </a:rPr>
              <a:t>Crisi</a:t>
            </a:r>
            <a:r>
              <a:rPr lang="en-GB" sz="1600" dirty="0" smtClean="0">
                <a:latin typeface="Arial"/>
                <a:cs typeface="Arial"/>
              </a:rPr>
              <a:t> </a:t>
            </a:r>
            <a:r>
              <a:rPr lang="en-GB" sz="1600" dirty="0" err="1" smtClean="0">
                <a:latin typeface="Arial"/>
                <a:cs typeface="Arial"/>
              </a:rPr>
              <a:t>secondariamante</a:t>
            </a:r>
            <a:r>
              <a:rPr lang="en-GB" sz="1600" dirty="0" smtClean="0">
                <a:latin typeface="Arial"/>
                <a:cs typeface="Arial"/>
              </a:rPr>
              <a:t> </a:t>
            </a:r>
            <a:r>
              <a:rPr lang="en-GB" sz="1600" dirty="0" err="1" smtClean="0">
                <a:latin typeface="Arial"/>
                <a:cs typeface="Arial"/>
              </a:rPr>
              <a:t>generalizzate</a:t>
            </a:r>
            <a:endParaRPr lang="en-GB" sz="1600" dirty="0">
              <a:latin typeface="Arial"/>
              <a:cs typeface="Arial"/>
            </a:endParaRPr>
          </a:p>
        </p:txBody>
      </p:sp>
      <p:sp>
        <p:nvSpPr>
          <p:cNvPr id="10" name="Rectangle 10"/>
          <p:cNvSpPr/>
          <p:nvPr/>
        </p:nvSpPr>
        <p:spPr>
          <a:xfrm rot="10800000">
            <a:off x="0" y="0"/>
            <a:ext cx="648072" cy="6858000"/>
          </a:xfrm>
          <a:prstGeom prst="rect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b="1" dirty="0"/>
          </a:p>
        </p:txBody>
      </p:sp>
      <p:sp>
        <p:nvSpPr>
          <p:cNvPr id="11" name="Rettangolo 10"/>
          <p:cNvSpPr/>
          <p:nvPr/>
        </p:nvSpPr>
        <p:spPr>
          <a:xfrm rot="16200000">
            <a:off x="-9548" y="1046479"/>
            <a:ext cx="667170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fr-FR" b="1" dirty="0" smtClean="0">
                <a:solidFill>
                  <a:schemeClr val="bg1"/>
                </a:solidFill>
              </a:rPr>
              <a:t>CRISI</a:t>
            </a:r>
            <a:endParaRPr lang="fr-FR" b="1" dirty="0">
              <a:solidFill>
                <a:schemeClr val="bg1"/>
              </a:solidFill>
            </a:endParaRPr>
          </a:p>
        </p:txBody>
      </p:sp>
      <p:sp>
        <p:nvSpPr>
          <p:cNvPr id="12" name="Rectangle 80"/>
          <p:cNvSpPr/>
          <p:nvPr/>
        </p:nvSpPr>
        <p:spPr>
          <a:xfrm>
            <a:off x="1115616" y="152400"/>
            <a:ext cx="6248400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000" dirty="0" err="1" smtClean="0">
                <a:solidFill>
                  <a:srgbClr val="C00000"/>
                </a:solidFill>
                <a:latin typeface="Arial"/>
                <a:cs typeface="Arial"/>
              </a:rPr>
              <a:t>Età</a:t>
            </a:r>
            <a:r>
              <a:rPr lang="en-US" sz="2000" dirty="0" smtClean="0">
                <a:solidFill>
                  <a:srgbClr val="C00000"/>
                </a:solidFill>
                <a:latin typeface="Arial"/>
                <a:cs typeface="Arial"/>
              </a:rPr>
              <a:t> e </a:t>
            </a:r>
            <a:r>
              <a:rPr lang="en-US" sz="2000" dirty="0" err="1" smtClean="0">
                <a:solidFill>
                  <a:srgbClr val="C00000"/>
                </a:solidFill>
                <a:latin typeface="Arial"/>
                <a:cs typeface="Arial"/>
              </a:rPr>
              <a:t>sesso</a:t>
            </a:r>
            <a:r>
              <a:rPr lang="en-US" sz="2000" dirty="0" smtClean="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lang="en-US" sz="2000" dirty="0" err="1" smtClean="0">
                <a:solidFill>
                  <a:srgbClr val="C00000"/>
                </a:solidFill>
                <a:latin typeface="Arial"/>
                <a:cs typeface="Arial"/>
              </a:rPr>
              <a:t>pz</a:t>
            </a:r>
            <a:endParaRPr lang="fr-FR" sz="2000" dirty="0">
              <a:solidFill>
                <a:srgbClr val="C00000"/>
              </a:solidFill>
              <a:latin typeface="Arial"/>
              <a:cs typeface="Arial"/>
            </a:endParaRPr>
          </a:p>
        </p:txBody>
      </p:sp>
      <p:sp>
        <p:nvSpPr>
          <p:cNvPr id="15" name="Rectangle 7"/>
          <p:cNvSpPr/>
          <p:nvPr/>
        </p:nvSpPr>
        <p:spPr>
          <a:xfrm>
            <a:off x="5940152" y="158679"/>
            <a:ext cx="3203848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b="1" dirty="0" smtClean="0">
                <a:solidFill>
                  <a:srgbClr val="C00000"/>
                </a:solidFill>
                <a:latin typeface="Arial"/>
                <a:cs typeface="Arial"/>
              </a:rPr>
              <a:t>NOME DEL TUO CENTRO</a:t>
            </a:r>
            <a:endParaRPr lang="en-US" b="1" dirty="0">
              <a:solidFill>
                <a:srgbClr val="C00000"/>
              </a:solidFill>
              <a:latin typeface="Arial"/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2423065981"/>
      </p:ext>
    </p:extLst>
  </p:cSld>
  <p:clrMapOvr>
    <a:masterClrMapping/>
  </p:clrMapOvr>
  <p:transition>
    <p:wipe dir="r"/>
  </p:transition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6" name="Connecteur droit 5"/>
          <p:cNvCxnSpPr/>
          <p:nvPr/>
        </p:nvCxnSpPr>
        <p:spPr>
          <a:xfrm>
            <a:off x="0" y="750332"/>
            <a:ext cx="9144000" cy="1588"/>
          </a:xfrm>
          <a:prstGeom prst="line">
            <a:avLst/>
          </a:prstGeom>
          <a:ln>
            <a:solidFill>
              <a:srgbClr val="00009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9" name="Text Box 16"/>
          <p:cNvSpPr txBox="1">
            <a:spLocks noChangeArrowheads="1"/>
          </p:cNvSpPr>
          <p:nvPr/>
        </p:nvSpPr>
        <p:spPr bwMode="auto">
          <a:xfrm>
            <a:off x="1043608" y="921768"/>
            <a:ext cx="7416824" cy="181588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prstTxWarp prst="textNoShape">
              <a:avLst/>
            </a:prstTxWarp>
            <a:spAutoFit/>
          </a:bodyPr>
          <a:lstStyle/>
          <a:p>
            <a:pPr>
              <a:lnSpc>
                <a:spcPct val="140000"/>
              </a:lnSpc>
              <a:buClr>
                <a:srgbClr val="000099"/>
              </a:buClr>
            </a:pPr>
            <a:r>
              <a:rPr lang="en-GB" sz="1600" dirty="0" smtClean="0">
                <a:latin typeface="Arial"/>
                <a:cs typeface="Arial"/>
              </a:rPr>
              <a:t>EEG </a:t>
            </a:r>
            <a:r>
              <a:rPr lang="en-GB" sz="1600" dirty="0" err="1" smtClean="0">
                <a:latin typeface="Arial"/>
                <a:cs typeface="Arial"/>
              </a:rPr>
              <a:t>interictale</a:t>
            </a:r>
            <a:endParaRPr lang="en-GB" sz="1600" dirty="0" smtClean="0">
              <a:latin typeface="Arial"/>
              <a:cs typeface="Arial"/>
            </a:endParaRPr>
          </a:p>
          <a:p>
            <a:pPr>
              <a:lnSpc>
                <a:spcPct val="140000"/>
              </a:lnSpc>
              <a:buClr>
                <a:srgbClr val="000099"/>
              </a:buClr>
            </a:pPr>
            <a:endParaRPr lang="en-GB" sz="1600" dirty="0">
              <a:latin typeface="Arial"/>
              <a:cs typeface="Arial"/>
            </a:endParaRPr>
          </a:p>
          <a:p>
            <a:pPr>
              <a:lnSpc>
                <a:spcPct val="140000"/>
              </a:lnSpc>
              <a:buClr>
                <a:srgbClr val="000099"/>
              </a:buClr>
            </a:pPr>
            <a:endParaRPr lang="en-GB" sz="1600" dirty="0" smtClean="0">
              <a:latin typeface="Arial"/>
              <a:cs typeface="Arial"/>
            </a:endParaRPr>
          </a:p>
          <a:p>
            <a:pPr>
              <a:lnSpc>
                <a:spcPct val="140000"/>
              </a:lnSpc>
              <a:buClr>
                <a:srgbClr val="000099"/>
              </a:buClr>
            </a:pPr>
            <a:endParaRPr lang="en-GB" sz="1600" dirty="0">
              <a:latin typeface="Arial"/>
              <a:cs typeface="Arial"/>
            </a:endParaRPr>
          </a:p>
          <a:p>
            <a:pPr>
              <a:lnSpc>
                <a:spcPct val="140000"/>
              </a:lnSpc>
              <a:buClr>
                <a:srgbClr val="000099"/>
              </a:buClr>
            </a:pPr>
            <a:r>
              <a:rPr lang="en-GB" sz="1600" dirty="0" smtClean="0">
                <a:latin typeface="Arial"/>
                <a:cs typeface="Arial"/>
              </a:rPr>
              <a:t>EEG </a:t>
            </a:r>
            <a:r>
              <a:rPr lang="en-GB" sz="1600" dirty="0" err="1" smtClean="0">
                <a:latin typeface="Arial"/>
                <a:cs typeface="Arial"/>
              </a:rPr>
              <a:t>ictale</a:t>
            </a:r>
            <a:r>
              <a:rPr lang="en-GB" sz="1600" dirty="0" smtClean="0">
                <a:latin typeface="Arial"/>
                <a:cs typeface="Arial"/>
              </a:rPr>
              <a:t> – se </a:t>
            </a:r>
            <a:r>
              <a:rPr lang="en-GB" sz="1600" dirty="0" err="1" smtClean="0">
                <a:latin typeface="Arial"/>
                <a:cs typeface="Arial"/>
              </a:rPr>
              <a:t>disponibile</a:t>
            </a:r>
            <a:endParaRPr lang="en-GB" sz="400" dirty="0">
              <a:latin typeface="Arial"/>
              <a:cs typeface="Arial"/>
            </a:endParaRPr>
          </a:p>
        </p:txBody>
      </p:sp>
      <p:sp>
        <p:nvSpPr>
          <p:cNvPr id="12" name="Rectangle 10"/>
          <p:cNvSpPr/>
          <p:nvPr/>
        </p:nvSpPr>
        <p:spPr>
          <a:xfrm rot="10800000">
            <a:off x="0" y="0"/>
            <a:ext cx="648072" cy="6858000"/>
          </a:xfrm>
          <a:prstGeom prst="rect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b="1" dirty="0"/>
          </a:p>
        </p:txBody>
      </p:sp>
      <p:sp>
        <p:nvSpPr>
          <p:cNvPr id="13" name="Rettangolo 12"/>
          <p:cNvSpPr/>
          <p:nvPr/>
        </p:nvSpPr>
        <p:spPr>
          <a:xfrm rot="16200000">
            <a:off x="47457" y="1106816"/>
            <a:ext cx="553165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fr-FR" b="1" dirty="0" smtClean="0">
                <a:solidFill>
                  <a:schemeClr val="bg1"/>
                </a:solidFill>
              </a:rPr>
              <a:t>EEG</a:t>
            </a:r>
            <a:endParaRPr lang="fr-FR" b="1" dirty="0">
              <a:solidFill>
                <a:schemeClr val="bg1"/>
              </a:solidFill>
            </a:endParaRPr>
          </a:p>
        </p:txBody>
      </p:sp>
      <p:sp>
        <p:nvSpPr>
          <p:cNvPr id="10" name="Rectangle 80"/>
          <p:cNvSpPr/>
          <p:nvPr/>
        </p:nvSpPr>
        <p:spPr>
          <a:xfrm>
            <a:off x="1115616" y="152400"/>
            <a:ext cx="6248400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000" dirty="0" err="1" smtClean="0">
                <a:solidFill>
                  <a:srgbClr val="C00000"/>
                </a:solidFill>
                <a:latin typeface="Arial"/>
                <a:cs typeface="Arial"/>
              </a:rPr>
              <a:t>Età</a:t>
            </a:r>
            <a:r>
              <a:rPr lang="en-US" sz="2000" dirty="0" smtClean="0">
                <a:solidFill>
                  <a:srgbClr val="C00000"/>
                </a:solidFill>
                <a:latin typeface="Arial"/>
                <a:cs typeface="Arial"/>
              </a:rPr>
              <a:t> e </a:t>
            </a:r>
            <a:r>
              <a:rPr lang="en-US" sz="2000" dirty="0" err="1" smtClean="0">
                <a:solidFill>
                  <a:srgbClr val="C00000"/>
                </a:solidFill>
                <a:latin typeface="Arial"/>
                <a:cs typeface="Arial"/>
              </a:rPr>
              <a:t>sesso</a:t>
            </a:r>
            <a:r>
              <a:rPr lang="en-US" sz="2000" dirty="0" smtClean="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lang="en-US" sz="2000" dirty="0" err="1" smtClean="0">
                <a:solidFill>
                  <a:srgbClr val="C00000"/>
                </a:solidFill>
                <a:latin typeface="Arial"/>
                <a:cs typeface="Arial"/>
              </a:rPr>
              <a:t>pz</a:t>
            </a:r>
            <a:endParaRPr lang="fr-FR" sz="2000" dirty="0">
              <a:solidFill>
                <a:srgbClr val="C00000"/>
              </a:solidFill>
              <a:latin typeface="Arial"/>
              <a:cs typeface="Arial"/>
            </a:endParaRPr>
          </a:p>
        </p:txBody>
      </p:sp>
      <p:sp>
        <p:nvSpPr>
          <p:cNvPr id="11" name="Rectangle 7"/>
          <p:cNvSpPr/>
          <p:nvPr/>
        </p:nvSpPr>
        <p:spPr>
          <a:xfrm>
            <a:off x="5940152" y="158679"/>
            <a:ext cx="3203848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b="1" dirty="0" smtClean="0">
                <a:solidFill>
                  <a:srgbClr val="C00000"/>
                </a:solidFill>
                <a:latin typeface="Arial"/>
                <a:cs typeface="Arial"/>
              </a:rPr>
              <a:t>NOME DEL TUO CENTRO</a:t>
            </a:r>
            <a:endParaRPr lang="en-US" b="1" dirty="0">
              <a:solidFill>
                <a:srgbClr val="C00000"/>
              </a:solidFill>
              <a:latin typeface="Arial"/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3698715051"/>
      </p:ext>
    </p:extLst>
  </p:cSld>
  <p:clrMapOvr>
    <a:masterClrMapping/>
  </p:clrMapOvr>
  <p:transition>
    <p:wipe dir="r"/>
  </p:transition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6" name="Connecteur droit 5"/>
          <p:cNvCxnSpPr/>
          <p:nvPr/>
        </p:nvCxnSpPr>
        <p:spPr>
          <a:xfrm>
            <a:off x="0" y="750332"/>
            <a:ext cx="9144000" cy="1588"/>
          </a:xfrm>
          <a:prstGeom prst="line">
            <a:avLst/>
          </a:prstGeom>
          <a:ln>
            <a:solidFill>
              <a:srgbClr val="00009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2" name="Rectangle 10"/>
          <p:cNvSpPr/>
          <p:nvPr/>
        </p:nvSpPr>
        <p:spPr>
          <a:xfrm rot="10800000">
            <a:off x="0" y="0"/>
            <a:ext cx="648072" cy="6858000"/>
          </a:xfrm>
          <a:prstGeom prst="rect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b="1" dirty="0"/>
          </a:p>
        </p:txBody>
      </p:sp>
      <p:sp>
        <p:nvSpPr>
          <p:cNvPr id="13" name="Rettangolo 12"/>
          <p:cNvSpPr/>
          <p:nvPr/>
        </p:nvSpPr>
        <p:spPr>
          <a:xfrm rot="16200000">
            <a:off x="-222135" y="1054205"/>
            <a:ext cx="1092350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fr-FR" b="1" dirty="0" smtClean="0">
                <a:solidFill>
                  <a:schemeClr val="bg1"/>
                </a:solidFill>
              </a:rPr>
              <a:t>IMAGING</a:t>
            </a:r>
            <a:endParaRPr lang="fr-FR" b="1" dirty="0">
              <a:solidFill>
                <a:schemeClr val="bg1"/>
              </a:solidFill>
            </a:endParaRPr>
          </a:p>
        </p:txBody>
      </p:sp>
      <p:sp>
        <p:nvSpPr>
          <p:cNvPr id="10" name="Text Box 4"/>
          <p:cNvSpPr txBox="1">
            <a:spLocks noChangeArrowheads="1"/>
          </p:cNvSpPr>
          <p:nvPr/>
        </p:nvSpPr>
        <p:spPr bwMode="auto">
          <a:xfrm>
            <a:off x="971600" y="1254063"/>
            <a:ext cx="7416824" cy="436119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prstTxWarp prst="textNoShape">
              <a:avLst/>
            </a:prstTxWarp>
            <a:spAutoFit/>
          </a:bodyPr>
          <a:lstStyle/>
          <a:p>
            <a:pPr>
              <a:lnSpc>
                <a:spcPct val="140000"/>
              </a:lnSpc>
              <a:buClr>
                <a:srgbClr val="000099"/>
              </a:buClr>
            </a:pPr>
            <a:r>
              <a:rPr lang="en-GB" sz="1600" dirty="0" smtClean="0">
                <a:latin typeface="Arial"/>
                <a:cs typeface="Arial"/>
              </a:rPr>
              <a:t>RISONANZA MAGNETICA</a:t>
            </a:r>
          </a:p>
          <a:p>
            <a:pPr>
              <a:lnSpc>
                <a:spcPct val="140000"/>
              </a:lnSpc>
              <a:buClr>
                <a:srgbClr val="000099"/>
              </a:buClr>
              <a:buFont typeface="Wingdings" charset="2"/>
              <a:buChar char="ü"/>
            </a:pPr>
            <a:endParaRPr lang="en-GB" sz="1600" dirty="0" smtClean="0">
              <a:latin typeface="Arial"/>
              <a:cs typeface="Arial"/>
            </a:endParaRPr>
          </a:p>
          <a:p>
            <a:pPr>
              <a:lnSpc>
                <a:spcPct val="140000"/>
              </a:lnSpc>
              <a:buClr>
                <a:srgbClr val="000099"/>
              </a:buClr>
              <a:buFont typeface="Wingdings" charset="2"/>
              <a:buChar char="ü"/>
            </a:pPr>
            <a:endParaRPr lang="en-GB" sz="1600" dirty="0">
              <a:latin typeface="Arial"/>
              <a:cs typeface="Arial"/>
            </a:endParaRPr>
          </a:p>
          <a:p>
            <a:pPr>
              <a:lnSpc>
                <a:spcPct val="140000"/>
              </a:lnSpc>
              <a:buClr>
                <a:srgbClr val="000099"/>
              </a:buClr>
            </a:pPr>
            <a:r>
              <a:rPr lang="en-GB" sz="1600" dirty="0" smtClean="0">
                <a:latin typeface="Arial"/>
                <a:cs typeface="Arial"/>
              </a:rPr>
              <a:t>PET (se </a:t>
            </a:r>
            <a:r>
              <a:rPr lang="en-GB" sz="1600" dirty="0" err="1" smtClean="0">
                <a:latin typeface="Arial"/>
                <a:cs typeface="Arial"/>
              </a:rPr>
              <a:t>disponibile</a:t>
            </a:r>
            <a:r>
              <a:rPr lang="en-GB" sz="1600" dirty="0" smtClean="0">
                <a:latin typeface="Arial"/>
                <a:cs typeface="Arial"/>
              </a:rPr>
              <a:t>)</a:t>
            </a:r>
          </a:p>
          <a:p>
            <a:pPr>
              <a:lnSpc>
                <a:spcPct val="140000"/>
              </a:lnSpc>
              <a:buClr>
                <a:srgbClr val="000099"/>
              </a:buClr>
              <a:buFont typeface="Wingdings" charset="2"/>
              <a:buChar char="ü"/>
            </a:pPr>
            <a:endParaRPr lang="en-GB" sz="1600" dirty="0" smtClean="0">
              <a:latin typeface="Arial"/>
              <a:cs typeface="Arial"/>
            </a:endParaRPr>
          </a:p>
          <a:p>
            <a:pPr>
              <a:lnSpc>
                <a:spcPct val="140000"/>
              </a:lnSpc>
              <a:buClr>
                <a:srgbClr val="000099"/>
              </a:buClr>
              <a:buFont typeface="Wingdings" charset="2"/>
              <a:buChar char="ü"/>
            </a:pPr>
            <a:endParaRPr lang="en-GB" sz="1600" dirty="0">
              <a:latin typeface="Arial"/>
              <a:cs typeface="Arial"/>
            </a:endParaRPr>
          </a:p>
          <a:p>
            <a:pPr>
              <a:lnSpc>
                <a:spcPct val="140000"/>
              </a:lnSpc>
              <a:buClr>
                <a:srgbClr val="000099"/>
              </a:buClr>
            </a:pPr>
            <a:r>
              <a:rPr lang="en-GB" sz="1600" dirty="0" smtClean="0">
                <a:latin typeface="Arial"/>
                <a:cs typeface="Arial"/>
              </a:rPr>
              <a:t>Interictal </a:t>
            </a:r>
            <a:r>
              <a:rPr lang="en-GB" sz="1600" dirty="0">
                <a:latin typeface="Arial"/>
                <a:cs typeface="Arial"/>
              </a:rPr>
              <a:t>PET: FDG </a:t>
            </a:r>
            <a:r>
              <a:rPr lang="en-GB" sz="1600" dirty="0" smtClean="0">
                <a:latin typeface="Arial"/>
                <a:cs typeface="Arial"/>
              </a:rPr>
              <a:t>if available</a:t>
            </a:r>
          </a:p>
          <a:p>
            <a:pPr>
              <a:lnSpc>
                <a:spcPct val="140000"/>
              </a:lnSpc>
              <a:buClr>
                <a:srgbClr val="000099"/>
              </a:buClr>
              <a:buFont typeface="Wingdings" charset="2"/>
              <a:buChar char="ü"/>
            </a:pPr>
            <a:endParaRPr lang="en-GB" sz="1600" dirty="0" smtClean="0">
              <a:latin typeface="Arial"/>
              <a:cs typeface="Arial"/>
            </a:endParaRPr>
          </a:p>
          <a:p>
            <a:pPr>
              <a:lnSpc>
                <a:spcPct val="140000"/>
              </a:lnSpc>
              <a:buClr>
                <a:srgbClr val="000099"/>
              </a:buClr>
              <a:buFont typeface="Wingdings" charset="2"/>
              <a:buChar char="ü"/>
            </a:pPr>
            <a:endParaRPr lang="en-GB" sz="1600" dirty="0">
              <a:latin typeface="Arial"/>
              <a:cs typeface="Arial"/>
            </a:endParaRPr>
          </a:p>
          <a:p>
            <a:pPr>
              <a:lnSpc>
                <a:spcPct val="140000"/>
              </a:lnSpc>
              <a:buClr>
                <a:srgbClr val="000099"/>
              </a:buClr>
            </a:pPr>
            <a:r>
              <a:rPr lang="en-GB" sz="1600" dirty="0" smtClean="0">
                <a:latin typeface="Arial"/>
                <a:cs typeface="Arial"/>
              </a:rPr>
              <a:t>ALTRI ESAMI</a:t>
            </a:r>
            <a:endParaRPr lang="en-GB" sz="1600" dirty="0">
              <a:latin typeface="Arial"/>
              <a:cs typeface="Arial"/>
            </a:endParaRPr>
          </a:p>
          <a:p>
            <a:pPr>
              <a:spcBef>
                <a:spcPts val="1800"/>
              </a:spcBef>
              <a:buClr>
                <a:srgbClr val="000099"/>
              </a:buClr>
              <a:buFont typeface="Wingdings" charset="2"/>
              <a:buChar char="ü"/>
            </a:pPr>
            <a:endParaRPr lang="en-GB" sz="1600" dirty="0">
              <a:latin typeface="Arial"/>
              <a:cs typeface="Arial"/>
            </a:endParaRPr>
          </a:p>
          <a:p>
            <a:pPr>
              <a:lnSpc>
                <a:spcPct val="140000"/>
              </a:lnSpc>
              <a:buClr>
                <a:srgbClr val="000099"/>
              </a:buClr>
              <a:buFont typeface="Wingdings" charset="2"/>
              <a:buChar char="ü"/>
            </a:pPr>
            <a:endParaRPr lang="en-GB" sz="1600" dirty="0">
              <a:latin typeface="Arial"/>
              <a:cs typeface="Arial"/>
            </a:endParaRPr>
          </a:p>
        </p:txBody>
      </p:sp>
      <p:sp>
        <p:nvSpPr>
          <p:cNvPr id="8" name="Rectangle 80"/>
          <p:cNvSpPr/>
          <p:nvPr/>
        </p:nvSpPr>
        <p:spPr>
          <a:xfrm>
            <a:off x="1115616" y="152400"/>
            <a:ext cx="6248400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000" dirty="0" err="1" smtClean="0">
                <a:solidFill>
                  <a:srgbClr val="C00000"/>
                </a:solidFill>
                <a:latin typeface="Arial"/>
                <a:cs typeface="Arial"/>
              </a:rPr>
              <a:t>Età</a:t>
            </a:r>
            <a:r>
              <a:rPr lang="en-US" sz="2000" dirty="0" smtClean="0">
                <a:solidFill>
                  <a:srgbClr val="C00000"/>
                </a:solidFill>
                <a:latin typeface="Arial"/>
                <a:cs typeface="Arial"/>
              </a:rPr>
              <a:t> e </a:t>
            </a:r>
            <a:r>
              <a:rPr lang="en-US" sz="2000" dirty="0" err="1" smtClean="0">
                <a:solidFill>
                  <a:srgbClr val="C00000"/>
                </a:solidFill>
                <a:latin typeface="Arial"/>
                <a:cs typeface="Arial"/>
              </a:rPr>
              <a:t>sesso</a:t>
            </a:r>
            <a:r>
              <a:rPr lang="en-US" sz="2000" dirty="0" smtClean="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lang="en-US" sz="2000" dirty="0" err="1" smtClean="0">
                <a:solidFill>
                  <a:srgbClr val="C00000"/>
                </a:solidFill>
                <a:latin typeface="Arial"/>
                <a:cs typeface="Arial"/>
              </a:rPr>
              <a:t>pz</a:t>
            </a:r>
            <a:endParaRPr lang="fr-FR" sz="2000" dirty="0">
              <a:solidFill>
                <a:srgbClr val="C00000"/>
              </a:solidFill>
              <a:latin typeface="Arial"/>
              <a:cs typeface="Arial"/>
            </a:endParaRPr>
          </a:p>
        </p:txBody>
      </p:sp>
      <p:sp>
        <p:nvSpPr>
          <p:cNvPr id="9" name="Rectangle 7"/>
          <p:cNvSpPr/>
          <p:nvPr/>
        </p:nvSpPr>
        <p:spPr>
          <a:xfrm>
            <a:off x="5940152" y="158679"/>
            <a:ext cx="3203848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b="1" dirty="0" smtClean="0">
                <a:solidFill>
                  <a:srgbClr val="C00000"/>
                </a:solidFill>
                <a:latin typeface="Arial"/>
                <a:cs typeface="Arial"/>
              </a:rPr>
              <a:t>NOME DEL TUO CENTRO</a:t>
            </a:r>
            <a:endParaRPr lang="en-US" b="1" dirty="0">
              <a:solidFill>
                <a:srgbClr val="C00000"/>
              </a:solidFill>
              <a:latin typeface="Arial"/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3698715051"/>
      </p:ext>
    </p:extLst>
  </p:cSld>
  <p:clrMapOvr>
    <a:masterClrMapping/>
  </p:clrMapOvr>
  <p:transition>
    <p:wipe dir="r"/>
  </p:transition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6" name="Connecteur droit 5"/>
          <p:cNvCxnSpPr/>
          <p:nvPr/>
        </p:nvCxnSpPr>
        <p:spPr>
          <a:xfrm>
            <a:off x="0" y="750332"/>
            <a:ext cx="9144000" cy="1588"/>
          </a:xfrm>
          <a:prstGeom prst="line">
            <a:avLst/>
          </a:prstGeom>
          <a:ln>
            <a:solidFill>
              <a:srgbClr val="00009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2" name="Rectangle 10"/>
          <p:cNvSpPr/>
          <p:nvPr/>
        </p:nvSpPr>
        <p:spPr>
          <a:xfrm rot="10800000">
            <a:off x="0" y="0"/>
            <a:ext cx="648072" cy="6858000"/>
          </a:xfrm>
          <a:prstGeom prst="rect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b="1" dirty="0"/>
          </a:p>
        </p:txBody>
      </p:sp>
      <p:sp>
        <p:nvSpPr>
          <p:cNvPr id="13" name="Rettangolo 12"/>
          <p:cNvSpPr/>
          <p:nvPr/>
        </p:nvSpPr>
        <p:spPr>
          <a:xfrm rot="16200000">
            <a:off x="-915461" y="1862825"/>
            <a:ext cx="2479012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fr-FR" b="1" dirty="0" smtClean="0">
                <a:solidFill>
                  <a:schemeClr val="bg1"/>
                </a:solidFill>
              </a:rPr>
              <a:t>IPOTESI  DIAGNOSTICHE</a:t>
            </a:r>
            <a:endParaRPr lang="fr-FR" b="1" dirty="0">
              <a:solidFill>
                <a:schemeClr val="bg1"/>
              </a:solidFill>
            </a:endParaRPr>
          </a:p>
        </p:txBody>
      </p:sp>
      <p:sp>
        <p:nvSpPr>
          <p:cNvPr id="8" name="Text Box 4"/>
          <p:cNvSpPr txBox="1">
            <a:spLocks noChangeArrowheads="1"/>
          </p:cNvSpPr>
          <p:nvPr/>
        </p:nvSpPr>
        <p:spPr bwMode="auto">
          <a:xfrm>
            <a:off x="1136072" y="1412776"/>
            <a:ext cx="7416824" cy="319472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prstTxWarp prst="textNoShape">
              <a:avLst/>
            </a:prstTxWarp>
            <a:spAutoFit/>
          </a:bodyPr>
          <a:lstStyle/>
          <a:p>
            <a:pPr>
              <a:lnSpc>
                <a:spcPct val="140000"/>
              </a:lnSpc>
              <a:buClr>
                <a:srgbClr val="000099"/>
              </a:buClr>
            </a:pPr>
            <a:r>
              <a:rPr lang="en-GB" sz="1600" dirty="0" err="1" smtClean="0">
                <a:latin typeface="Arial"/>
                <a:cs typeface="Arial"/>
              </a:rPr>
              <a:t>Ipotesi</a:t>
            </a:r>
            <a:r>
              <a:rPr lang="en-GB" sz="1600" dirty="0" smtClean="0">
                <a:latin typeface="Arial"/>
                <a:cs typeface="Arial"/>
              </a:rPr>
              <a:t> </a:t>
            </a:r>
            <a:r>
              <a:rPr lang="en-GB" sz="1600" dirty="0" err="1" smtClean="0">
                <a:latin typeface="Arial"/>
                <a:cs typeface="Arial"/>
              </a:rPr>
              <a:t>diagnostica</a:t>
            </a:r>
            <a:endParaRPr lang="en-GB" sz="1600" dirty="0" smtClean="0">
              <a:latin typeface="Arial"/>
              <a:cs typeface="Arial"/>
            </a:endParaRPr>
          </a:p>
          <a:p>
            <a:pPr>
              <a:lnSpc>
                <a:spcPct val="140000"/>
              </a:lnSpc>
              <a:buClr>
                <a:srgbClr val="000099"/>
              </a:buClr>
              <a:buFont typeface="Wingdings" charset="2"/>
              <a:buChar char="ü"/>
            </a:pPr>
            <a:endParaRPr lang="en-GB" sz="1600" dirty="0" smtClean="0">
              <a:latin typeface="Arial"/>
              <a:cs typeface="Arial"/>
            </a:endParaRPr>
          </a:p>
          <a:p>
            <a:pPr>
              <a:lnSpc>
                <a:spcPct val="140000"/>
              </a:lnSpc>
              <a:buClr>
                <a:srgbClr val="000099"/>
              </a:buClr>
              <a:buFont typeface="Wingdings" charset="2"/>
              <a:buChar char="ü"/>
            </a:pPr>
            <a:endParaRPr lang="en-GB" sz="1600" dirty="0" smtClean="0">
              <a:latin typeface="Arial"/>
              <a:cs typeface="Arial"/>
            </a:endParaRPr>
          </a:p>
          <a:p>
            <a:pPr>
              <a:lnSpc>
                <a:spcPct val="140000"/>
              </a:lnSpc>
              <a:buClr>
                <a:srgbClr val="000099"/>
              </a:buClr>
              <a:buFont typeface="Wingdings" charset="2"/>
              <a:buChar char="ü"/>
            </a:pPr>
            <a:endParaRPr lang="en-GB" sz="1600" dirty="0">
              <a:latin typeface="Arial"/>
              <a:cs typeface="Arial"/>
            </a:endParaRPr>
          </a:p>
          <a:p>
            <a:pPr>
              <a:lnSpc>
                <a:spcPct val="140000"/>
              </a:lnSpc>
              <a:buClr>
                <a:srgbClr val="000099"/>
              </a:buClr>
              <a:buFont typeface="Wingdings" charset="2"/>
              <a:buChar char="ü"/>
            </a:pPr>
            <a:endParaRPr lang="en-GB" sz="1600" dirty="0" smtClean="0">
              <a:latin typeface="Arial"/>
              <a:cs typeface="Arial"/>
            </a:endParaRPr>
          </a:p>
          <a:p>
            <a:pPr>
              <a:lnSpc>
                <a:spcPct val="140000"/>
              </a:lnSpc>
              <a:buClr>
                <a:srgbClr val="000099"/>
              </a:buClr>
              <a:buFont typeface="Wingdings" charset="2"/>
              <a:buChar char="ü"/>
            </a:pPr>
            <a:endParaRPr lang="en-GB" sz="1600" dirty="0">
              <a:latin typeface="Arial"/>
              <a:cs typeface="Arial"/>
            </a:endParaRPr>
          </a:p>
          <a:p>
            <a:pPr>
              <a:lnSpc>
                <a:spcPct val="140000"/>
              </a:lnSpc>
              <a:buClr>
                <a:srgbClr val="000099"/>
              </a:buClr>
              <a:buFont typeface="Wingdings" charset="2"/>
              <a:buChar char="ü"/>
            </a:pPr>
            <a:endParaRPr lang="en-GB" sz="1600" dirty="0">
              <a:latin typeface="Arial"/>
              <a:cs typeface="Arial"/>
            </a:endParaRPr>
          </a:p>
          <a:p>
            <a:pPr>
              <a:lnSpc>
                <a:spcPct val="140000"/>
              </a:lnSpc>
              <a:buClr>
                <a:srgbClr val="000099"/>
              </a:buClr>
            </a:pPr>
            <a:r>
              <a:rPr lang="en-GB" sz="1600" dirty="0" err="1" smtClean="0">
                <a:latin typeface="Arial"/>
                <a:cs typeface="Arial"/>
              </a:rPr>
              <a:t>Ipotesi</a:t>
            </a:r>
            <a:r>
              <a:rPr lang="en-GB" sz="1600" dirty="0" smtClean="0">
                <a:latin typeface="Arial"/>
                <a:cs typeface="Arial"/>
              </a:rPr>
              <a:t> </a:t>
            </a:r>
            <a:r>
              <a:rPr lang="en-GB" sz="1600" dirty="0" err="1" smtClean="0">
                <a:latin typeface="Arial"/>
                <a:cs typeface="Arial"/>
              </a:rPr>
              <a:t>sulla</a:t>
            </a:r>
            <a:r>
              <a:rPr lang="en-GB" sz="1600" dirty="0" smtClean="0">
                <a:latin typeface="Arial"/>
                <a:cs typeface="Arial"/>
              </a:rPr>
              <a:t> </a:t>
            </a:r>
            <a:r>
              <a:rPr lang="en-GB" sz="1600" dirty="0" err="1" smtClean="0">
                <a:latin typeface="Arial"/>
                <a:cs typeface="Arial"/>
              </a:rPr>
              <a:t>localizzazione</a:t>
            </a:r>
            <a:r>
              <a:rPr lang="en-GB" sz="1600" dirty="0" smtClean="0">
                <a:latin typeface="Arial"/>
                <a:cs typeface="Arial"/>
              </a:rPr>
              <a:t> </a:t>
            </a:r>
            <a:r>
              <a:rPr lang="en-GB" sz="1600" dirty="0" err="1" smtClean="0">
                <a:latin typeface="Arial"/>
                <a:cs typeface="Arial"/>
              </a:rPr>
              <a:t>della</a:t>
            </a:r>
            <a:r>
              <a:rPr lang="en-GB" sz="1600" dirty="0" smtClean="0">
                <a:latin typeface="Arial"/>
                <a:cs typeface="Arial"/>
              </a:rPr>
              <a:t> </a:t>
            </a:r>
            <a:r>
              <a:rPr lang="en-GB" sz="1600" dirty="0" err="1" smtClean="0">
                <a:latin typeface="Arial"/>
                <a:cs typeface="Arial"/>
              </a:rPr>
              <a:t>zona</a:t>
            </a:r>
            <a:r>
              <a:rPr lang="en-GB" sz="1600" dirty="0" smtClean="0">
                <a:latin typeface="Arial"/>
                <a:cs typeface="Arial"/>
              </a:rPr>
              <a:t> </a:t>
            </a:r>
            <a:r>
              <a:rPr lang="en-GB" sz="1600" dirty="0" err="1" smtClean="0">
                <a:latin typeface="Arial"/>
                <a:cs typeface="Arial"/>
              </a:rPr>
              <a:t>epilettogena</a:t>
            </a:r>
            <a:endParaRPr lang="en-GB" sz="1600" dirty="0">
              <a:latin typeface="Arial"/>
              <a:cs typeface="Arial"/>
            </a:endParaRPr>
          </a:p>
          <a:p>
            <a:pPr>
              <a:lnSpc>
                <a:spcPct val="140000"/>
              </a:lnSpc>
              <a:buClr>
                <a:srgbClr val="000099"/>
              </a:buClr>
            </a:pPr>
            <a:endParaRPr lang="en-GB" sz="1600" dirty="0">
              <a:latin typeface="Arial"/>
              <a:cs typeface="Arial"/>
            </a:endParaRPr>
          </a:p>
        </p:txBody>
      </p:sp>
      <p:sp>
        <p:nvSpPr>
          <p:cNvPr id="9" name="Rectangle 80"/>
          <p:cNvSpPr/>
          <p:nvPr/>
        </p:nvSpPr>
        <p:spPr>
          <a:xfrm>
            <a:off x="1115616" y="152400"/>
            <a:ext cx="6248400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000" dirty="0" err="1" smtClean="0">
                <a:solidFill>
                  <a:srgbClr val="C00000"/>
                </a:solidFill>
                <a:latin typeface="Arial"/>
                <a:cs typeface="Arial"/>
              </a:rPr>
              <a:t>Età</a:t>
            </a:r>
            <a:r>
              <a:rPr lang="en-US" sz="2000" dirty="0" smtClean="0">
                <a:solidFill>
                  <a:srgbClr val="C00000"/>
                </a:solidFill>
                <a:latin typeface="Arial"/>
                <a:cs typeface="Arial"/>
              </a:rPr>
              <a:t> e </a:t>
            </a:r>
            <a:r>
              <a:rPr lang="en-US" sz="2000" dirty="0" err="1" smtClean="0">
                <a:solidFill>
                  <a:srgbClr val="C00000"/>
                </a:solidFill>
                <a:latin typeface="Arial"/>
                <a:cs typeface="Arial"/>
              </a:rPr>
              <a:t>sesso</a:t>
            </a:r>
            <a:r>
              <a:rPr lang="en-US" sz="2000" dirty="0" smtClean="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lang="en-US" sz="2000" dirty="0" err="1" smtClean="0">
                <a:solidFill>
                  <a:srgbClr val="C00000"/>
                </a:solidFill>
                <a:latin typeface="Arial"/>
                <a:cs typeface="Arial"/>
              </a:rPr>
              <a:t>pz</a:t>
            </a:r>
            <a:endParaRPr lang="fr-FR" sz="2000" dirty="0">
              <a:solidFill>
                <a:srgbClr val="C00000"/>
              </a:solidFill>
              <a:latin typeface="Arial"/>
              <a:cs typeface="Arial"/>
            </a:endParaRPr>
          </a:p>
        </p:txBody>
      </p:sp>
      <p:sp>
        <p:nvSpPr>
          <p:cNvPr id="10" name="Rectangle 7"/>
          <p:cNvSpPr/>
          <p:nvPr/>
        </p:nvSpPr>
        <p:spPr>
          <a:xfrm>
            <a:off x="5940152" y="158679"/>
            <a:ext cx="3203848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b="1" dirty="0" smtClean="0">
                <a:solidFill>
                  <a:srgbClr val="C00000"/>
                </a:solidFill>
                <a:latin typeface="Arial"/>
                <a:cs typeface="Arial"/>
              </a:rPr>
              <a:t>NOME DEL TUO CENTRO</a:t>
            </a:r>
            <a:endParaRPr lang="en-US" b="1" dirty="0">
              <a:solidFill>
                <a:srgbClr val="C00000"/>
              </a:solidFill>
              <a:latin typeface="Arial"/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1353267483"/>
      </p:ext>
    </p:extLst>
  </p:cSld>
  <p:clrMapOvr>
    <a:masterClrMapping/>
  </p:clrMapOvr>
  <p:transition>
    <p:wipe dir="r"/>
  </p:transition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Thème Office">
  <a:themeElements>
    <a:clrScheme name="Bureau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Bureau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Bureau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Thème Office">
  <a:themeElements>
    <a:clrScheme name="Bureau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Bureau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Bureau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5183</TotalTime>
  <Words>118</Words>
  <Application>Microsoft Office PowerPoint</Application>
  <PresentationFormat>Presentazione su schermo (4:3)</PresentationFormat>
  <Paragraphs>64</Paragraphs>
  <Slides>5</Slides>
  <Notes>0</Notes>
  <HiddenSlides>0</HiddenSlides>
  <MMClips>0</MMClips>
  <ScaleCrop>false</ScaleCrop>
  <HeadingPairs>
    <vt:vector size="4" baseType="variant">
      <vt:variant>
        <vt:lpstr>Tema</vt:lpstr>
      </vt:variant>
      <vt:variant>
        <vt:i4>1</vt:i4>
      </vt:variant>
      <vt:variant>
        <vt:lpstr>Titoli diapositive</vt:lpstr>
      </vt:variant>
      <vt:variant>
        <vt:i4>5</vt:i4>
      </vt:variant>
    </vt:vector>
  </HeadingPairs>
  <TitlesOfParts>
    <vt:vector size="6" baseType="lpstr">
      <vt:lpstr>Thème Office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</vt:vector>
  </TitlesOfParts>
  <Company>UJF Grenoble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Diapositive 1</dc:title>
  <dc:creator>Philippe Kahane</dc:creator>
  <cp:lastModifiedBy>Chiesa Valentina Simona</cp:lastModifiedBy>
  <cp:revision>277</cp:revision>
  <dcterms:created xsi:type="dcterms:W3CDTF">2013-09-13T20:57:09Z</dcterms:created>
  <dcterms:modified xsi:type="dcterms:W3CDTF">2022-02-16T10:32:35Z</dcterms:modified>
</cp:coreProperties>
</file>